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918" y="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38B7-BD66-4055-B8AA-6C11D02D48B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E7F9-F778-4757-A0A6-A152EB8AFC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KINETIC ENERGY AND MOLECULAR SPEED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Physics\Molecular+Velocities+&amp;+Kinetic+Ener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hysics\607904f6f82718b5ad0cca212f4c5d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6985"/>
            <a:ext cx="9144000" cy="618402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457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PROBABLE SPEED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hysics\Graph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7539990" cy="5666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KINETIC ENERGY AND MOLECULAR SPEED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ENERGY AND MOLECULAR SPEED</dc:title>
  <dc:creator>english</dc:creator>
  <cp:lastModifiedBy>english </cp:lastModifiedBy>
  <cp:revision>3</cp:revision>
  <dcterms:created xsi:type="dcterms:W3CDTF">2019-10-10T06:25:18Z</dcterms:created>
  <dcterms:modified xsi:type="dcterms:W3CDTF">2019-10-10T06:49:10Z</dcterms:modified>
</cp:coreProperties>
</file>